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61" r:id="rId6"/>
    <p:sldId id="262" r:id="rId7"/>
    <p:sldId id="316" r:id="rId8"/>
    <p:sldId id="265" r:id="rId9"/>
    <p:sldId id="270" r:id="rId10"/>
    <p:sldId id="281" r:id="rId11"/>
    <p:sldId id="283" r:id="rId12"/>
    <p:sldId id="305" r:id="rId13"/>
    <p:sldId id="317" r:id="rId14"/>
    <p:sldId id="315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modifyVerifier cryptProviderType="rsaAES" cryptAlgorithmClass="hash" cryptAlgorithmType="typeAny" cryptAlgorithmSid="14" spinCount="100000" saltData="+Z1ZGZVM9QVWghnajEdbGA==" hashData="Kmw+C1bqnRKXCdZ3q47wmB3VElnfTutHkxmoAirSU9T9dI8S6g9uJyhqxBLjFkOS9LmAFphh8Qnl4BLzsNGtbg=="/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5" roundtripDataSignature="AMtx7mixNrywjP3GcuyFu6lnGKspkQe6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6" autoAdjust="0"/>
    <p:restoredTop sz="94660"/>
  </p:normalViewPr>
  <p:slideViewPr>
    <p:cSldViewPr snapToGrid="0">
      <p:cViewPr varScale="1">
        <p:scale>
          <a:sx n="81" d="100"/>
          <a:sy n="81" d="100"/>
        </p:scale>
        <p:origin x="60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6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65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6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57080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0423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2"/>
          <p:cNvSpPr txBox="1">
            <a:spLocks noGrp="1"/>
          </p:cNvSpPr>
          <p:nvPr>
            <p:ph type="title"/>
          </p:nvPr>
        </p:nvSpPr>
        <p:spPr>
          <a:xfrm>
            <a:off x="2761343" y="205468"/>
            <a:ext cx="859245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 i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2"/>
          <p:cNvSpPr txBox="1">
            <a:spLocks noGrp="1"/>
          </p:cNvSpPr>
          <p:nvPr>
            <p:ph type="dt" idx="10"/>
          </p:nvPr>
        </p:nvSpPr>
        <p:spPr>
          <a:xfrm>
            <a:off x="18143" y="64928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62"/>
          <p:cNvSpPr txBox="1">
            <a:spLocks noGrp="1"/>
          </p:cNvSpPr>
          <p:nvPr>
            <p:ph type="ftr" idx="11"/>
          </p:nvPr>
        </p:nvSpPr>
        <p:spPr>
          <a:xfrm>
            <a:off x="4047671" y="649287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2"/>
          <p:cNvSpPr txBox="1">
            <a:spLocks noGrp="1"/>
          </p:cNvSpPr>
          <p:nvPr>
            <p:ph type="sldNum" idx="12"/>
          </p:nvPr>
        </p:nvSpPr>
        <p:spPr>
          <a:xfrm>
            <a:off x="9448800" y="649287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Quizland – Kvízek Neked!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artalomrész" type="twoObj">
  <p:cSld name="TWO_OBJECTS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7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7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7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7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7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Összehasonlítás" type="twoTxTwoObj">
  <p:cSld name="TWO_OBJECTS_WITH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7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7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6" name="Google Shape;96;p7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7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8" name="Google Shape;98;p7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7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7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ak cím" type="titleOnly">
  <p:cSld name="TITLE_ONLY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7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7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7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7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Üres">
  <p:cSld name="Üres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7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7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talomrész képaláírással" type="objTx">
  <p:cSld name="OBJECT_WITH_CAPTION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7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14" name="Google Shape;114;p7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5" name="Google Shape;115;p7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7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ép képaláírással" type="picTx">
  <p:cSld name="PICTURE_WITH_CAPTION_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7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Google Shape;121;p7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2" name="Google Shape;122;p7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7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7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függőleges szöveg" type="vertTx">
  <p:cSld name="VERTICAL_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7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7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7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7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üggőleges cím és szöveg" type="vertTitleAndTx">
  <p:cSld name="VERTICAL_TITLE_AND_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7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7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7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7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dia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6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" name="Google Shape;23;p6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6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Quizland – Kvízek Nektek!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érdés_ABCD">
  <p:cSld name="Kérdés_ABC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4"/>
          <p:cNvSpPr txBox="1">
            <a:spLocks noGrp="1"/>
          </p:cNvSpPr>
          <p:nvPr>
            <p:ph type="title"/>
          </p:nvPr>
        </p:nvSpPr>
        <p:spPr>
          <a:xfrm>
            <a:off x="2761343" y="205468"/>
            <a:ext cx="859245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 i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4"/>
          <p:cNvSpPr txBox="1">
            <a:spLocks noGrp="1"/>
          </p:cNvSpPr>
          <p:nvPr>
            <p:ph type="body" idx="1"/>
          </p:nvPr>
        </p:nvSpPr>
        <p:spPr>
          <a:xfrm>
            <a:off x="620485" y="1841500"/>
            <a:ext cx="7068458" cy="2120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64"/>
          <p:cNvSpPr txBox="1">
            <a:spLocks noGrp="1"/>
          </p:cNvSpPr>
          <p:nvPr>
            <p:ph type="dt" idx="10"/>
          </p:nvPr>
        </p:nvSpPr>
        <p:spPr>
          <a:xfrm>
            <a:off x="18143" y="64928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4"/>
          <p:cNvSpPr txBox="1">
            <a:spLocks noGrp="1"/>
          </p:cNvSpPr>
          <p:nvPr>
            <p:ph type="ftr" idx="11"/>
          </p:nvPr>
        </p:nvSpPr>
        <p:spPr>
          <a:xfrm>
            <a:off x="4047671" y="649287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4"/>
          <p:cNvSpPr txBox="1">
            <a:spLocks noGrp="1"/>
          </p:cNvSpPr>
          <p:nvPr>
            <p:ph type="sldNum" idx="12"/>
          </p:nvPr>
        </p:nvSpPr>
        <p:spPr>
          <a:xfrm>
            <a:off x="9448800" y="649287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Quizland – Kvízek Neked!</a:t>
            </a:r>
            <a:endParaRPr/>
          </a:p>
        </p:txBody>
      </p:sp>
      <p:sp>
        <p:nvSpPr>
          <p:cNvPr id="31" name="Google Shape;31;p64"/>
          <p:cNvSpPr txBox="1">
            <a:spLocks noGrp="1"/>
          </p:cNvSpPr>
          <p:nvPr>
            <p:ph type="body" idx="2"/>
          </p:nvPr>
        </p:nvSpPr>
        <p:spPr>
          <a:xfrm>
            <a:off x="620485" y="4107542"/>
            <a:ext cx="7073900" cy="1596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482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AutoNum type="alphaUcPeriod"/>
              <a:defRPr sz="4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4"/>
          <p:cNvSpPr>
            <a:spLocks noGrp="1"/>
          </p:cNvSpPr>
          <p:nvPr>
            <p:ph type="pic" idx="3"/>
          </p:nvPr>
        </p:nvSpPr>
        <p:spPr>
          <a:xfrm>
            <a:off x="8064500" y="1841501"/>
            <a:ext cx="3797300" cy="3862387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gaz Hamis">
  <p:cSld name="Igaz Hami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5"/>
          <p:cNvSpPr txBox="1">
            <a:spLocks noGrp="1"/>
          </p:cNvSpPr>
          <p:nvPr>
            <p:ph type="title"/>
          </p:nvPr>
        </p:nvSpPr>
        <p:spPr>
          <a:xfrm>
            <a:off x="2761343" y="205468"/>
            <a:ext cx="859245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 i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5"/>
          <p:cNvSpPr txBox="1">
            <a:spLocks noGrp="1"/>
          </p:cNvSpPr>
          <p:nvPr>
            <p:ph type="body" idx="1"/>
          </p:nvPr>
        </p:nvSpPr>
        <p:spPr>
          <a:xfrm>
            <a:off x="620485" y="1841501"/>
            <a:ext cx="7068458" cy="2774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5"/>
          <p:cNvSpPr txBox="1">
            <a:spLocks noGrp="1"/>
          </p:cNvSpPr>
          <p:nvPr>
            <p:ph type="dt" idx="10"/>
          </p:nvPr>
        </p:nvSpPr>
        <p:spPr>
          <a:xfrm>
            <a:off x="18143" y="64928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5"/>
          <p:cNvSpPr txBox="1">
            <a:spLocks noGrp="1"/>
          </p:cNvSpPr>
          <p:nvPr>
            <p:ph type="ftr" idx="11"/>
          </p:nvPr>
        </p:nvSpPr>
        <p:spPr>
          <a:xfrm>
            <a:off x="4047671" y="649287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5"/>
          <p:cNvSpPr txBox="1">
            <a:spLocks noGrp="1"/>
          </p:cNvSpPr>
          <p:nvPr>
            <p:ph type="sldNum" idx="12"/>
          </p:nvPr>
        </p:nvSpPr>
        <p:spPr>
          <a:xfrm>
            <a:off x="9448800" y="649287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Quizland – Kvízek Neked!</a:t>
            </a:r>
            <a:endParaRPr/>
          </a:p>
        </p:txBody>
      </p:sp>
      <p:sp>
        <p:nvSpPr>
          <p:cNvPr id="39" name="Google Shape;39;p65"/>
          <p:cNvSpPr txBox="1">
            <a:spLocks noGrp="1"/>
          </p:cNvSpPr>
          <p:nvPr>
            <p:ph type="body" idx="2"/>
          </p:nvPr>
        </p:nvSpPr>
        <p:spPr>
          <a:xfrm>
            <a:off x="620485" y="4905828"/>
            <a:ext cx="7073900" cy="798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5"/>
          <p:cNvSpPr>
            <a:spLocks noGrp="1"/>
          </p:cNvSpPr>
          <p:nvPr>
            <p:ph type="pic" idx="3"/>
          </p:nvPr>
        </p:nvSpPr>
        <p:spPr>
          <a:xfrm>
            <a:off x="8064500" y="1841501"/>
            <a:ext cx="3797300" cy="3862387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rrend">
  <p:cSld name="sorre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6"/>
          <p:cNvSpPr txBox="1">
            <a:spLocks noGrp="1"/>
          </p:cNvSpPr>
          <p:nvPr>
            <p:ph type="title"/>
          </p:nvPr>
        </p:nvSpPr>
        <p:spPr>
          <a:xfrm>
            <a:off x="2761343" y="205468"/>
            <a:ext cx="859245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 i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6"/>
          <p:cNvSpPr txBox="1">
            <a:spLocks noGrp="1"/>
          </p:cNvSpPr>
          <p:nvPr>
            <p:ph type="body" idx="1"/>
          </p:nvPr>
        </p:nvSpPr>
        <p:spPr>
          <a:xfrm>
            <a:off x="620485" y="1841501"/>
            <a:ext cx="7068458" cy="10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6"/>
          <p:cNvSpPr txBox="1">
            <a:spLocks noGrp="1"/>
          </p:cNvSpPr>
          <p:nvPr>
            <p:ph type="dt" idx="10"/>
          </p:nvPr>
        </p:nvSpPr>
        <p:spPr>
          <a:xfrm>
            <a:off x="18143" y="64928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6"/>
          <p:cNvSpPr txBox="1">
            <a:spLocks noGrp="1"/>
          </p:cNvSpPr>
          <p:nvPr>
            <p:ph type="ftr" idx="11"/>
          </p:nvPr>
        </p:nvSpPr>
        <p:spPr>
          <a:xfrm>
            <a:off x="4047671" y="649287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6"/>
          <p:cNvSpPr txBox="1">
            <a:spLocks noGrp="1"/>
          </p:cNvSpPr>
          <p:nvPr>
            <p:ph type="sldNum" idx="12"/>
          </p:nvPr>
        </p:nvSpPr>
        <p:spPr>
          <a:xfrm>
            <a:off x="9448800" y="649287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Quizland – Kvízek Neked!</a:t>
            </a:r>
            <a:endParaRPr/>
          </a:p>
        </p:txBody>
      </p:sp>
      <p:sp>
        <p:nvSpPr>
          <p:cNvPr id="47" name="Google Shape;47;p66"/>
          <p:cNvSpPr txBox="1">
            <a:spLocks noGrp="1"/>
          </p:cNvSpPr>
          <p:nvPr>
            <p:ph type="body" idx="2"/>
          </p:nvPr>
        </p:nvSpPr>
        <p:spPr>
          <a:xfrm>
            <a:off x="620485" y="3075214"/>
            <a:ext cx="7073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482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AutoNum type="alphaUcPeriod"/>
              <a:defRPr sz="4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66"/>
          <p:cNvSpPr>
            <a:spLocks noGrp="1"/>
          </p:cNvSpPr>
          <p:nvPr>
            <p:ph type="pic" idx="3"/>
          </p:nvPr>
        </p:nvSpPr>
        <p:spPr>
          <a:xfrm>
            <a:off x="8064500" y="1841501"/>
            <a:ext cx="3797300" cy="3862387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cilabda">
  <p:cSld name="Focilabda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8"/>
          <p:cNvSpPr txBox="1">
            <a:spLocks noGrp="1"/>
          </p:cNvSpPr>
          <p:nvPr>
            <p:ph type="title"/>
          </p:nvPr>
        </p:nvSpPr>
        <p:spPr>
          <a:xfrm>
            <a:off x="2761343" y="205468"/>
            <a:ext cx="859245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 i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68"/>
          <p:cNvSpPr txBox="1">
            <a:spLocks noGrp="1"/>
          </p:cNvSpPr>
          <p:nvPr>
            <p:ph type="body" idx="1"/>
          </p:nvPr>
        </p:nvSpPr>
        <p:spPr>
          <a:xfrm>
            <a:off x="620485" y="1841501"/>
            <a:ext cx="7068458" cy="10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68"/>
          <p:cNvSpPr txBox="1">
            <a:spLocks noGrp="1"/>
          </p:cNvSpPr>
          <p:nvPr>
            <p:ph type="dt" idx="10"/>
          </p:nvPr>
        </p:nvSpPr>
        <p:spPr>
          <a:xfrm>
            <a:off x="18143" y="64928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68"/>
          <p:cNvSpPr txBox="1">
            <a:spLocks noGrp="1"/>
          </p:cNvSpPr>
          <p:nvPr>
            <p:ph type="ftr" idx="11"/>
          </p:nvPr>
        </p:nvSpPr>
        <p:spPr>
          <a:xfrm>
            <a:off x="4047671" y="649287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68"/>
          <p:cNvSpPr txBox="1">
            <a:spLocks noGrp="1"/>
          </p:cNvSpPr>
          <p:nvPr>
            <p:ph type="sldNum" idx="12"/>
          </p:nvPr>
        </p:nvSpPr>
        <p:spPr>
          <a:xfrm>
            <a:off x="9448800" y="649287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Quizland – Kvízek Neked!</a:t>
            </a:r>
            <a:endParaRPr/>
          </a:p>
        </p:txBody>
      </p:sp>
      <p:sp>
        <p:nvSpPr>
          <p:cNvPr id="63" name="Google Shape;63;p68"/>
          <p:cNvSpPr txBox="1">
            <a:spLocks noGrp="1"/>
          </p:cNvSpPr>
          <p:nvPr>
            <p:ph type="body" idx="2"/>
          </p:nvPr>
        </p:nvSpPr>
        <p:spPr>
          <a:xfrm>
            <a:off x="620485" y="3075214"/>
            <a:ext cx="7073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68"/>
          <p:cNvSpPr>
            <a:spLocks noGrp="1"/>
          </p:cNvSpPr>
          <p:nvPr>
            <p:ph type="pic" idx="3"/>
          </p:nvPr>
        </p:nvSpPr>
        <p:spPr>
          <a:xfrm>
            <a:off x="8064500" y="1841501"/>
            <a:ext cx="3797300" cy="3862387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épösszerakó">
  <p:cSld name="Képösszerakó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9"/>
          <p:cNvSpPr txBox="1">
            <a:spLocks noGrp="1"/>
          </p:cNvSpPr>
          <p:nvPr>
            <p:ph type="title"/>
          </p:nvPr>
        </p:nvSpPr>
        <p:spPr>
          <a:xfrm>
            <a:off x="2761343" y="205468"/>
            <a:ext cx="859245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 i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69"/>
          <p:cNvSpPr txBox="1">
            <a:spLocks noGrp="1"/>
          </p:cNvSpPr>
          <p:nvPr>
            <p:ph type="body" idx="1"/>
          </p:nvPr>
        </p:nvSpPr>
        <p:spPr>
          <a:xfrm>
            <a:off x="272143" y="1913390"/>
            <a:ext cx="6157687" cy="367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69"/>
          <p:cNvSpPr txBox="1">
            <a:spLocks noGrp="1"/>
          </p:cNvSpPr>
          <p:nvPr>
            <p:ph type="dt" idx="10"/>
          </p:nvPr>
        </p:nvSpPr>
        <p:spPr>
          <a:xfrm>
            <a:off x="18143" y="64928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69"/>
          <p:cNvSpPr txBox="1">
            <a:spLocks noGrp="1"/>
          </p:cNvSpPr>
          <p:nvPr>
            <p:ph type="ftr" idx="11"/>
          </p:nvPr>
        </p:nvSpPr>
        <p:spPr>
          <a:xfrm>
            <a:off x="4047671" y="649287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69"/>
          <p:cNvSpPr txBox="1">
            <a:spLocks noGrp="1"/>
          </p:cNvSpPr>
          <p:nvPr>
            <p:ph type="sldNum" idx="12"/>
          </p:nvPr>
        </p:nvSpPr>
        <p:spPr>
          <a:xfrm>
            <a:off x="9448800" y="649287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Quizland – Kvízek Neked!</a:t>
            </a:r>
            <a:endParaRPr/>
          </a:p>
        </p:txBody>
      </p:sp>
      <p:sp>
        <p:nvSpPr>
          <p:cNvPr id="71" name="Google Shape;71;p69"/>
          <p:cNvSpPr>
            <a:spLocks noGrp="1"/>
          </p:cNvSpPr>
          <p:nvPr>
            <p:ph type="pic" idx="2"/>
          </p:nvPr>
        </p:nvSpPr>
        <p:spPr>
          <a:xfrm>
            <a:off x="6647543" y="1531031"/>
            <a:ext cx="4865915" cy="4579483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özvetítés">
  <p:cSld name="közvetíté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0"/>
          <p:cNvSpPr txBox="1">
            <a:spLocks noGrp="1"/>
          </p:cNvSpPr>
          <p:nvPr>
            <p:ph type="title"/>
          </p:nvPr>
        </p:nvSpPr>
        <p:spPr>
          <a:xfrm>
            <a:off x="2761343" y="205468"/>
            <a:ext cx="859245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 i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70"/>
          <p:cNvSpPr txBox="1">
            <a:spLocks noGrp="1"/>
          </p:cNvSpPr>
          <p:nvPr>
            <p:ph type="body" idx="1"/>
          </p:nvPr>
        </p:nvSpPr>
        <p:spPr>
          <a:xfrm>
            <a:off x="620485" y="1841501"/>
            <a:ext cx="7068458" cy="10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70"/>
          <p:cNvSpPr txBox="1">
            <a:spLocks noGrp="1"/>
          </p:cNvSpPr>
          <p:nvPr>
            <p:ph type="dt" idx="10"/>
          </p:nvPr>
        </p:nvSpPr>
        <p:spPr>
          <a:xfrm>
            <a:off x="18143" y="64928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0"/>
          <p:cNvSpPr txBox="1">
            <a:spLocks noGrp="1"/>
          </p:cNvSpPr>
          <p:nvPr>
            <p:ph type="ftr" idx="11"/>
          </p:nvPr>
        </p:nvSpPr>
        <p:spPr>
          <a:xfrm>
            <a:off x="4047671" y="649287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70"/>
          <p:cNvSpPr txBox="1">
            <a:spLocks noGrp="1"/>
          </p:cNvSpPr>
          <p:nvPr>
            <p:ph type="sldNum" idx="12"/>
          </p:nvPr>
        </p:nvSpPr>
        <p:spPr>
          <a:xfrm>
            <a:off x="9448800" y="649287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Quizland – Kvízek Neked!</a:t>
            </a:r>
            <a:endParaRPr/>
          </a:p>
        </p:txBody>
      </p:sp>
      <p:sp>
        <p:nvSpPr>
          <p:cNvPr id="78" name="Google Shape;78;p70"/>
          <p:cNvSpPr txBox="1">
            <a:spLocks noGrp="1"/>
          </p:cNvSpPr>
          <p:nvPr>
            <p:ph type="body" idx="2"/>
          </p:nvPr>
        </p:nvSpPr>
        <p:spPr>
          <a:xfrm>
            <a:off x="620485" y="3075214"/>
            <a:ext cx="7073900" cy="2628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70"/>
          <p:cNvSpPr>
            <a:spLocks noGrp="1"/>
          </p:cNvSpPr>
          <p:nvPr>
            <p:ph type="pic" idx="3"/>
          </p:nvPr>
        </p:nvSpPr>
        <p:spPr>
          <a:xfrm>
            <a:off x="8064500" y="1841501"/>
            <a:ext cx="3797300" cy="3862387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zakaszfejléc" type="secHead">
  <p:cSld name="SECTION_HEADER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7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7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7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6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hello@quizland.hu" TargetMode="Externa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"/>
          <p:cNvSpPr txBox="1"/>
          <p:nvPr/>
        </p:nvSpPr>
        <p:spPr>
          <a:xfrm>
            <a:off x="0" y="3902584"/>
            <a:ext cx="1219200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 éven felüli tartalom!</a:t>
            </a:r>
            <a:endParaRPr dirty="0"/>
          </a:p>
        </p:txBody>
      </p:sp>
      <p:pic>
        <p:nvPicPr>
          <p:cNvPr id="142" name="Google Shape;142;p1" descr="KÃ©ptalÃ¡lat a kÃ¶vetkezÅre: â18 Ã©ven felÃ¼li tartalomâ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19637" y="1033690"/>
            <a:ext cx="2752725" cy="27527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41;p1"/>
          <p:cNvSpPr txBox="1"/>
          <p:nvPr/>
        </p:nvSpPr>
        <p:spPr>
          <a:xfrm>
            <a:off x="604980" y="4899030"/>
            <a:ext cx="10982037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Ez a kvíz alkohol fogyasztására szólít fel. Kérjük, csak akkor játsszatok vele, ha elmúltatok 18 évesek, ekkor is tartsatok mértéket az alkohol fogyasztásában.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Természetesen van lehetőség alkoholmentes verzió megrendelésére is.</a:t>
            </a:r>
            <a:endParaRPr sz="7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213209">
            <a:off x="-385610" y="6299269"/>
            <a:ext cx="1396129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54643">
            <a:off x="-1122331" y="6343738"/>
            <a:ext cx="13587542" cy="7593250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26"/>
          <p:cNvSpPr txBox="1">
            <a:spLocks noGrp="1"/>
          </p:cNvSpPr>
          <p:nvPr>
            <p:ph type="ctrTitle"/>
          </p:nvPr>
        </p:nvSpPr>
        <p:spPr>
          <a:xfrm>
            <a:off x="1409907" y="0"/>
            <a:ext cx="9144000" cy="214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0"/>
              <a:buFont typeface="Calibri"/>
              <a:buNone/>
            </a:pPr>
            <a:r>
              <a:rPr lang="hu-HU" sz="11500"/>
              <a:t>Sorrend</a:t>
            </a:r>
            <a:endParaRPr sz="11500"/>
          </a:p>
        </p:txBody>
      </p:sp>
      <p:sp>
        <p:nvSpPr>
          <p:cNvPr id="350" name="Google Shape;350;p26"/>
          <p:cNvSpPr txBox="1"/>
          <p:nvPr/>
        </p:nvSpPr>
        <p:spPr>
          <a:xfrm>
            <a:off x="867211" y="2141612"/>
            <a:ext cx="10570046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hu-HU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hu-H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Feladat: Sorrend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Egymás után következő </a:t>
            </a:r>
            <a:r>
              <a:rPr lang="hu-HU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eseményeket fogtok látni a szülinapos életéből (előzetes egyeztetés szükséges).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kérdés után rögtön a megfejtés fog előtűnni, így </a:t>
            </a:r>
            <a:r>
              <a:rPr lang="hu-HU" sz="18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óvatosan léptessétek a prezentációt</a:t>
            </a:r>
            <a:r>
              <a:rPr lang="hu-H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Egy lapra írjátok fel a helyesnek vélt sorrendet. Minden sorozat után ellenőrzés következik! Annyi pont jár, ahány elem a jó pozícióban szerepel.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chemeClr val="dk1"/>
              </a:buClr>
              <a:buSzPts val="1800"/>
              <a:buFont typeface="Arial"/>
              <a:buChar char="•"/>
            </a:pPr>
            <a:r>
              <a:rPr lang="hu-HU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teljes verzióban itt találhatóak az </a:t>
            </a:r>
            <a:r>
              <a:rPr lang="hu-HU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ivásra/további feladatokra </a:t>
            </a:r>
            <a:r>
              <a:rPr lang="hu-HU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vonatkozó szabályok</a:t>
            </a:r>
            <a:r>
              <a:rPr lang="hu-HU" sz="18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lang="hu-HU" sz="18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8"/>
          <p:cNvSpPr txBox="1">
            <a:spLocks noGrp="1"/>
          </p:cNvSpPr>
          <p:nvPr>
            <p:ph type="title"/>
          </p:nvPr>
        </p:nvSpPr>
        <p:spPr>
          <a:xfrm>
            <a:off x="2087574" y="205468"/>
            <a:ext cx="8592457" cy="132556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u-HU"/>
              <a:t>Sorrend</a:t>
            </a:r>
            <a:endParaRPr/>
          </a:p>
        </p:txBody>
      </p:sp>
      <p:sp>
        <p:nvSpPr>
          <p:cNvPr id="366" name="Google Shape;366;p28"/>
          <p:cNvSpPr txBox="1">
            <a:spLocks noGrp="1"/>
          </p:cNvSpPr>
          <p:nvPr>
            <p:ph type="body" idx="1"/>
          </p:nvPr>
        </p:nvSpPr>
        <p:spPr>
          <a:xfrm>
            <a:off x="0" y="1494519"/>
            <a:ext cx="8064500" cy="1440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hu-HU" sz="3600" dirty="0"/>
              <a:t>Tegyétek sorrendbe az alábbi </a:t>
            </a:r>
            <a:r>
              <a:rPr lang="hu-HU" sz="3600" dirty="0" smtClean="0"/>
              <a:t>eseményeket Péter életéből!</a:t>
            </a:r>
            <a:r>
              <a:rPr lang="hu-HU" sz="3600" dirty="0"/>
              <a:t/>
            </a:r>
            <a:br>
              <a:rPr lang="hu-HU" sz="3600" dirty="0"/>
            </a:br>
            <a:r>
              <a:rPr lang="hu-HU" sz="2400" i="1" dirty="0"/>
              <a:t>Első a </a:t>
            </a:r>
            <a:r>
              <a:rPr lang="hu-HU" sz="2400" i="1" dirty="0" smtClean="0"/>
              <a:t>legkorábbi.</a:t>
            </a:r>
            <a:endParaRPr sz="2400" i="1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 dirty="0"/>
          </a:p>
        </p:txBody>
      </p:sp>
      <p:sp>
        <p:nvSpPr>
          <p:cNvPr id="367" name="Google Shape;367;p28"/>
          <p:cNvSpPr txBox="1"/>
          <p:nvPr/>
        </p:nvSpPr>
        <p:spPr>
          <a:xfrm>
            <a:off x="1866899" y="5703888"/>
            <a:ext cx="4477657" cy="58782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megoldás következik:</a:t>
            </a:r>
            <a:endParaRPr sz="36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28"/>
          <p:cNvSpPr txBox="1"/>
          <p:nvPr/>
        </p:nvSpPr>
        <p:spPr>
          <a:xfrm>
            <a:off x="503464" y="3040291"/>
            <a:ext cx="7057572" cy="2663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hu-H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1, </a:t>
            </a:r>
            <a:r>
              <a:rPr lang="hu-HU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Összejön Dórival - 2009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hu-H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2, </a:t>
            </a:r>
            <a:r>
              <a:rPr lang="hu-HU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Elkezd focizni - 2010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hu-H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hu-HU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hu-HU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Eltöri a bal kezét - 2011</a:t>
            </a:r>
            <a:endParaRPr lang="hu-HU" sz="2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hu-HU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5, </a:t>
            </a:r>
            <a:r>
              <a:rPr lang="hu-HU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Végzős gimnazista lesz - 2012</a:t>
            </a:r>
            <a:endParaRPr lang="hu-HU" sz="2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hu-HU" sz="28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6, </a:t>
            </a:r>
            <a:r>
              <a:rPr lang="hu-HU" sz="28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Felveszik a főiskolára - 2012</a:t>
            </a:r>
            <a:endParaRPr dirty="0"/>
          </a:p>
        </p:txBody>
      </p:sp>
      <p:sp>
        <p:nvSpPr>
          <p:cNvPr id="369" name="Google Shape;369;p28"/>
          <p:cNvSpPr txBox="1"/>
          <p:nvPr/>
        </p:nvSpPr>
        <p:spPr>
          <a:xfrm>
            <a:off x="1368497" y="3039292"/>
            <a:ext cx="5327505" cy="26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hu-HU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Elkezd focizni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hu-HU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Végzős gimnazista</a:t>
            </a:r>
            <a:r>
              <a:rPr lang="hu-HU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lesz</a:t>
            </a:r>
            <a:endParaRPr lang="hu-HU" dirty="0">
              <a:ea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hu-HU" sz="28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Összejön Dórival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hu-HU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Felveszik főiskolára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hu-HU" sz="28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Eltöri a bal kezét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Kép helye 3"/>
          <p:cNvPicPr>
            <a:picLocks noGrp="1" noChangeAspect="1"/>
          </p:cNvPicPr>
          <p:nvPr>
            <p:ph type="pic" idx="3"/>
          </p:nvPr>
        </p:nvPicPr>
        <p:blipFill>
          <a:blip r:embed="rId3"/>
          <a:srcRect l="1858" r="1858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1" name="Google Shape;571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213209">
            <a:off x="-385610" y="6299269"/>
            <a:ext cx="1396129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54643">
            <a:off x="-1122331" y="6343738"/>
            <a:ext cx="13587542" cy="7593250"/>
          </a:xfrm>
          <a:prstGeom prst="rect">
            <a:avLst/>
          </a:prstGeom>
          <a:noFill/>
          <a:ln>
            <a:noFill/>
          </a:ln>
        </p:spPr>
      </p:pic>
      <p:sp>
        <p:nvSpPr>
          <p:cNvPr id="573" name="Google Shape;573;p50"/>
          <p:cNvSpPr txBox="1">
            <a:spLocks noGrp="1"/>
          </p:cNvSpPr>
          <p:nvPr>
            <p:ph type="ctrTitle"/>
          </p:nvPr>
        </p:nvSpPr>
        <p:spPr>
          <a:xfrm>
            <a:off x="1105107" y="0"/>
            <a:ext cx="9144000" cy="2351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0"/>
              <a:buFont typeface="Calibri"/>
              <a:buNone/>
            </a:pPr>
            <a:r>
              <a:rPr lang="hu-HU" sz="11500" dirty="0" smtClean="0"/>
              <a:t>Évszám</a:t>
            </a:r>
            <a:endParaRPr sz="11500" dirty="0"/>
          </a:p>
        </p:txBody>
      </p:sp>
      <p:sp>
        <p:nvSpPr>
          <p:cNvPr id="574" name="Google Shape;574;p50"/>
          <p:cNvSpPr txBox="1"/>
          <p:nvPr/>
        </p:nvSpPr>
        <p:spPr>
          <a:xfrm>
            <a:off x="650076" y="2520186"/>
            <a:ext cx="11217522" cy="258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hu-HU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hu-H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Feladat: </a:t>
            </a:r>
            <a:r>
              <a:rPr lang="hu-HU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Évszám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születésnapos születési évében történtekre fogunk rákérdezni.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kérdés után rögtön a megfejtés fog előtűnni, így </a:t>
            </a:r>
            <a:r>
              <a:rPr lang="hu-HU" sz="18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óvatosan léptessétek a prezentációt</a:t>
            </a:r>
            <a:r>
              <a:rPr lang="hu-H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Egy lapra írja fel minden csapat a helyesnek vélt megfejtést. Minden kérdés után ellenőrzés következik!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chemeClr val="dk1"/>
              </a:buClr>
              <a:buSzPts val="1800"/>
              <a:buFont typeface="Arial"/>
              <a:buChar char="•"/>
            </a:pPr>
            <a:r>
              <a:rPr lang="hu-HU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teljes verzióban itt találhatóak az </a:t>
            </a:r>
            <a:r>
              <a:rPr lang="hu-HU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ivásra/további feladatokra </a:t>
            </a:r>
            <a:r>
              <a:rPr lang="hu-HU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vonatkozó szabályok!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8328" y="4379528"/>
            <a:ext cx="3771900" cy="636809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7"/>
          <p:cNvSpPr txBox="1">
            <a:spLocks noGrp="1"/>
          </p:cNvSpPr>
          <p:nvPr>
            <p:ph type="title"/>
          </p:nvPr>
        </p:nvSpPr>
        <p:spPr>
          <a:xfrm>
            <a:off x="1932829" y="193375"/>
            <a:ext cx="8592457" cy="132556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u-HU" dirty="0" smtClean="0"/>
              <a:t>Évszám</a:t>
            </a:r>
            <a:endParaRPr dirty="0"/>
          </a:p>
        </p:txBody>
      </p:sp>
      <p:sp>
        <p:nvSpPr>
          <p:cNvPr id="192" name="Google Shape;192;p7"/>
          <p:cNvSpPr txBox="1">
            <a:spLocks noGrp="1"/>
          </p:cNvSpPr>
          <p:nvPr>
            <p:ph type="body" idx="1"/>
          </p:nvPr>
        </p:nvSpPr>
        <p:spPr>
          <a:xfrm>
            <a:off x="522790" y="1841501"/>
            <a:ext cx="7068458" cy="2120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lnSpc>
                <a:spcPct val="70000"/>
              </a:lnSpc>
              <a:spcBef>
                <a:spcPts val="0"/>
              </a:spcBef>
              <a:buSzPts val="4440"/>
            </a:pPr>
            <a:r>
              <a:rPr lang="hu-HU" sz="4440" dirty="0" smtClean="0"/>
              <a:t>Melyik előadó született 1991-ben az alábbiak közül?   </a:t>
            </a:r>
            <a:endParaRPr sz="4440" b="1" dirty="0"/>
          </a:p>
        </p:txBody>
      </p:sp>
      <p:sp>
        <p:nvSpPr>
          <p:cNvPr id="193" name="Google Shape;193;p7"/>
          <p:cNvSpPr txBox="1">
            <a:spLocks noGrp="1"/>
          </p:cNvSpPr>
          <p:nvPr>
            <p:ph type="body" idx="2"/>
          </p:nvPr>
        </p:nvSpPr>
        <p:spPr>
          <a:xfrm>
            <a:off x="401068" y="4447891"/>
            <a:ext cx="7555346" cy="1596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hu-HU" sz="3600" dirty="0"/>
              <a:t>A, </a:t>
            </a:r>
            <a:r>
              <a:rPr lang="hu-HU" sz="3600" dirty="0" err="1" smtClean="0"/>
              <a:t>Ed</a:t>
            </a:r>
            <a:r>
              <a:rPr lang="hu-HU" sz="3600" dirty="0" smtClean="0"/>
              <a:t> </a:t>
            </a:r>
            <a:r>
              <a:rPr lang="hu-HU" sz="3600" dirty="0" err="1" smtClean="0"/>
              <a:t>Sheeran</a:t>
            </a:r>
            <a:r>
              <a:rPr lang="hu-HU" sz="3600" dirty="0" smtClean="0"/>
              <a:t>	</a:t>
            </a:r>
            <a:r>
              <a:rPr lang="hu-HU" sz="3600" dirty="0"/>
              <a:t>	</a:t>
            </a:r>
            <a:r>
              <a:rPr lang="hu-HU" sz="3600" dirty="0" smtClean="0"/>
              <a:t>B</a:t>
            </a:r>
            <a:r>
              <a:rPr lang="hu-HU" sz="3400" dirty="0"/>
              <a:t>, </a:t>
            </a:r>
            <a:r>
              <a:rPr lang="hu-HU" sz="3400" dirty="0" err="1" smtClean="0"/>
              <a:t>Justin</a:t>
            </a:r>
            <a:r>
              <a:rPr lang="hu-HU" sz="3400" dirty="0" smtClean="0"/>
              <a:t> </a:t>
            </a:r>
            <a:r>
              <a:rPr lang="hu-HU" sz="3400" dirty="0" err="1" smtClean="0"/>
              <a:t>Bieber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hu-HU" sz="3600" dirty="0"/>
              <a:t>C, </a:t>
            </a:r>
            <a:r>
              <a:rPr lang="hu-HU" sz="3600" dirty="0" err="1" smtClean="0"/>
              <a:t>Avicii</a:t>
            </a:r>
            <a:r>
              <a:rPr lang="hu-HU" sz="3600" dirty="0" smtClean="0"/>
              <a:t>		</a:t>
            </a:r>
            <a:r>
              <a:rPr lang="hu-HU" sz="3600" dirty="0" smtClean="0"/>
              <a:t>	D</a:t>
            </a:r>
            <a:r>
              <a:rPr lang="hu-HU" sz="3600" dirty="0"/>
              <a:t>, </a:t>
            </a:r>
            <a:r>
              <a:rPr lang="hu-HU" sz="3600" dirty="0" err="1" smtClean="0"/>
              <a:t>Rihanna</a:t>
            </a:r>
            <a:endParaRPr sz="3600" dirty="0"/>
          </a:p>
        </p:txBody>
      </p:sp>
      <p:sp>
        <p:nvSpPr>
          <p:cNvPr id="195" name="Google Shape;195;p7"/>
          <p:cNvSpPr txBox="1"/>
          <p:nvPr/>
        </p:nvSpPr>
        <p:spPr>
          <a:xfrm>
            <a:off x="1751399" y="3289224"/>
            <a:ext cx="4477657" cy="58782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megoldás következik:</a:t>
            </a:r>
            <a:endParaRPr sz="36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2970" y="2004429"/>
            <a:ext cx="4186655" cy="3566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8750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" name="Google Shape;665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213209">
            <a:off x="-385610" y="6299269"/>
            <a:ext cx="1396129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6" name="Google Shape;666;p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54643">
            <a:off x="-1122331" y="6343738"/>
            <a:ext cx="13587542" cy="7593250"/>
          </a:xfrm>
          <a:prstGeom prst="rect">
            <a:avLst/>
          </a:prstGeom>
          <a:noFill/>
          <a:ln>
            <a:noFill/>
          </a:ln>
        </p:spPr>
      </p:pic>
      <p:sp>
        <p:nvSpPr>
          <p:cNvPr id="667" name="Google Shape;667;p60"/>
          <p:cNvSpPr txBox="1">
            <a:spLocks noGrp="1"/>
          </p:cNvSpPr>
          <p:nvPr>
            <p:ph type="ctrTitle"/>
          </p:nvPr>
        </p:nvSpPr>
        <p:spPr>
          <a:xfrm>
            <a:off x="377072" y="896252"/>
            <a:ext cx="11462994" cy="4892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hu-HU" sz="4000" dirty="0" smtClean="0"/>
              <a:t>És további, izgalmas feladatblokkok, amelyekből most ide nem raktunk be mintafeladatokat…</a:t>
            </a:r>
            <a:br>
              <a:rPr lang="hu-HU" sz="4000" dirty="0" smtClean="0"/>
            </a:br>
            <a:r>
              <a:rPr lang="hu-HU" sz="4000" dirty="0"/>
              <a:t/>
            </a:r>
            <a:br>
              <a:rPr lang="hu-HU" sz="4000" dirty="0"/>
            </a:br>
            <a:r>
              <a:rPr lang="hu-HU" sz="4000" dirty="0" smtClean="0"/>
              <a:t>Minden blokk 5-8 kérdést </a:t>
            </a:r>
            <a:r>
              <a:rPr lang="hu-HU" sz="4000" dirty="0" smtClean="0"/>
              <a:t>tartalmaz, melyekbe személyes jellegű kérdéseket is beépítünk, a szülinapot szervező személy segítségével.</a:t>
            </a:r>
            <a:br>
              <a:rPr lang="hu-HU" sz="4000" dirty="0" smtClean="0"/>
            </a:br>
            <a:r>
              <a:rPr lang="hu-HU" sz="4000" dirty="0"/>
              <a:t/>
            </a:r>
            <a:br>
              <a:rPr lang="hu-HU" sz="4000" dirty="0"/>
            </a:br>
            <a:r>
              <a:rPr lang="hu-HU" sz="4000" dirty="0" smtClean="0"/>
              <a:t>Ha érdeklődsz a játék iránt, keress minket a honlapon keresztül vagy a </a:t>
            </a:r>
            <a:r>
              <a:rPr lang="hu-HU" sz="4000" dirty="0" smtClean="0">
                <a:hlinkClick r:id="rId5"/>
              </a:rPr>
              <a:t>hello@quizland.hu</a:t>
            </a:r>
            <a:r>
              <a:rPr lang="hu-HU" sz="4000" dirty="0" smtClean="0"/>
              <a:t> e-mail címen!</a:t>
            </a:r>
            <a:endParaRPr sz="4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3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"/>
          <p:cNvPicPr preferRelativeResize="0"/>
          <p:nvPr/>
        </p:nvPicPr>
        <p:blipFill rotWithShape="1">
          <a:blip r:embed="rId4">
            <a:alphaModFix/>
          </a:blip>
          <a:srcRect l="27516" t="12052" r="26550" b="13254"/>
          <a:stretch/>
        </p:blipFill>
        <p:spPr>
          <a:xfrm>
            <a:off x="4971093" y="3907572"/>
            <a:ext cx="2433054" cy="24101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48" name="Google Shape;148;p2"/>
          <p:cNvSpPr txBox="1"/>
          <p:nvPr/>
        </p:nvSpPr>
        <p:spPr>
          <a:xfrm>
            <a:off x="2283277" y="221398"/>
            <a:ext cx="780868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Kedves </a:t>
            </a:r>
            <a:r>
              <a:rPr lang="hu-HU" sz="36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Látogató!</a:t>
            </a:r>
            <a:endParaRPr dirty="0"/>
          </a:p>
        </p:txBody>
      </p:sp>
      <p:sp>
        <p:nvSpPr>
          <p:cNvPr id="149" name="Google Shape;149;p2"/>
          <p:cNvSpPr txBox="1"/>
          <p:nvPr/>
        </p:nvSpPr>
        <p:spPr>
          <a:xfrm>
            <a:off x="2283277" y="1131908"/>
            <a:ext cx="7808686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Örülünk, hogy érdeklődsz kvízünk iránt. Bemutató jelleggel végig tudsz pörgetni néhány kérdésblokkon, bennük 1-1 kérdéssel. Az éles játékhoz </a:t>
            </a:r>
            <a:r>
              <a:rPr lang="hu-HU" sz="18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mellékelünk</a:t>
            </a:r>
            <a:r>
              <a:rPr lang="hu-HU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részletes útmutatót, és természetesen a jóval hosszabb prezentációt is</a:t>
            </a:r>
            <a:r>
              <a:rPr lang="hu-HU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hu-HU" sz="18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1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 születésnapi mintakvíz egy kitalált személynek, Péternek készült.</a:t>
            </a:r>
            <a:br>
              <a:rPr lang="hu-HU" sz="1800" b="1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</a:br>
            <a:r>
              <a:rPr lang="hu-HU" sz="1800" b="1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Péter 1991-ben született, kedvenc témái a filmek és a sport.</a:t>
            </a:r>
            <a:endParaRPr b="1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hu-HU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játékot prezentáció módban indítsátok el (F5-öt lenyomva)!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 sikerült, léptessetek a következő diára</a:t>
            </a:r>
            <a:r>
              <a:rPr lang="hu-HU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213209">
            <a:off x="-385610" y="6299269"/>
            <a:ext cx="1396129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54643">
            <a:off x="-1122331" y="6343738"/>
            <a:ext cx="13587542" cy="759325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3"/>
          <p:cNvSpPr txBox="1">
            <a:spLocks noGrp="1"/>
          </p:cNvSpPr>
          <p:nvPr>
            <p:ph type="ctrTitle"/>
          </p:nvPr>
        </p:nvSpPr>
        <p:spPr>
          <a:xfrm>
            <a:off x="1646501" y="0"/>
            <a:ext cx="8049877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0"/>
              <a:buFont typeface="Calibri"/>
              <a:buNone/>
            </a:pPr>
            <a:r>
              <a:rPr lang="hu-HU" sz="11500" dirty="0"/>
              <a:t>A – B – C – D</a:t>
            </a:r>
            <a:endParaRPr sz="11500" dirty="0"/>
          </a:p>
        </p:txBody>
      </p:sp>
      <p:sp>
        <p:nvSpPr>
          <p:cNvPr id="157" name="Google Shape;157;p3"/>
          <p:cNvSpPr txBox="1"/>
          <p:nvPr/>
        </p:nvSpPr>
        <p:spPr>
          <a:xfrm>
            <a:off x="867210" y="2348752"/>
            <a:ext cx="10352333" cy="258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hu-HU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Feladat: feleletválasztós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Kérdéseket fogtok látni, melyekre a négy válaszlehetőségből a helyeset kell kiválasztani.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kérdés után </a:t>
            </a:r>
            <a:r>
              <a:rPr lang="hu-HU" sz="18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rögtön</a:t>
            </a:r>
            <a:r>
              <a:rPr lang="hu-H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megfejtés fog előtűnni, így </a:t>
            </a:r>
            <a:r>
              <a:rPr lang="hu-HU" sz="18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óvatosan léptessétek a prezentációt</a:t>
            </a:r>
            <a:r>
              <a:rPr lang="hu-H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Egy lapra írja fel minden csapat a helyesnek vélt megfejtést. Minden kérdés után ellenőrzés következik!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hu-HU" sz="18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teljes verzióban itt találhatóak az </a:t>
            </a:r>
            <a:r>
              <a:rPr lang="hu-HU" sz="18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ivásra/további feladatokra </a:t>
            </a:r>
            <a:r>
              <a:rPr lang="hu-HU" sz="18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vonatkozó szabályok!</a:t>
            </a:r>
            <a:endParaRPr sz="18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51991" y="5407731"/>
            <a:ext cx="2920322" cy="592314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5"/>
          <p:cNvSpPr txBox="1">
            <a:spLocks noGrp="1"/>
          </p:cNvSpPr>
          <p:nvPr>
            <p:ph type="title"/>
          </p:nvPr>
        </p:nvSpPr>
        <p:spPr>
          <a:xfrm>
            <a:off x="1932829" y="193375"/>
            <a:ext cx="8592457" cy="132556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u-HU"/>
              <a:t>Feleletválasztó</a:t>
            </a:r>
            <a:endParaRPr/>
          </a:p>
        </p:txBody>
      </p:sp>
      <p:sp>
        <p:nvSpPr>
          <p:cNvPr id="174" name="Google Shape;174;p5"/>
          <p:cNvSpPr txBox="1">
            <a:spLocks noGrp="1"/>
          </p:cNvSpPr>
          <p:nvPr>
            <p:ph type="body" idx="1"/>
          </p:nvPr>
        </p:nvSpPr>
        <p:spPr>
          <a:xfrm>
            <a:off x="617762" y="1673732"/>
            <a:ext cx="7068458" cy="2120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hu-HU" dirty="0" smtClean="0"/>
              <a:t>Melyik labdarúgó válogatott nyerte a legtöbb világbajnoki aranyérmet?</a:t>
            </a:r>
            <a:endParaRPr dirty="0"/>
          </a:p>
        </p:txBody>
      </p:sp>
      <p:sp>
        <p:nvSpPr>
          <p:cNvPr id="175" name="Google Shape;175;p5"/>
          <p:cNvSpPr txBox="1">
            <a:spLocks noGrp="1"/>
          </p:cNvSpPr>
          <p:nvPr>
            <p:ph type="body" idx="2"/>
          </p:nvPr>
        </p:nvSpPr>
        <p:spPr>
          <a:xfrm>
            <a:off x="615043" y="4775199"/>
            <a:ext cx="7656760" cy="1596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hu-HU" sz="3600" dirty="0"/>
              <a:t>A, </a:t>
            </a:r>
            <a:r>
              <a:rPr lang="hu-HU" sz="3600" dirty="0" smtClean="0"/>
              <a:t>Németország</a:t>
            </a:r>
            <a:r>
              <a:rPr lang="hu-HU" sz="3600" dirty="0"/>
              <a:t>	B, </a:t>
            </a:r>
            <a:r>
              <a:rPr lang="hu-HU" sz="3600" dirty="0" smtClean="0"/>
              <a:t>Franciaország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hu-HU" sz="3600" dirty="0"/>
              <a:t>C, </a:t>
            </a:r>
            <a:r>
              <a:rPr lang="hu-HU" sz="3600" dirty="0" smtClean="0"/>
              <a:t>Spanyolország</a:t>
            </a:r>
            <a:r>
              <a:rPr lang="hu-HU" sz="3600" dirty="0"/>
              <a:t>	D, </a:t>
            </a:r>
            <a:r>
              <a:rPr lang="hu-HU" sz="3600" dirty="0" smtClean="0"/>
              <a:t>Brazília</a:t>
            </a:r>
            <a:endParaRPr sz="3600" dirty="0"/>
          </a:p>
        </p:txBody>
      </p:sp>
      <p:sp>
        <p:nvSpPr>
          <p:cNvPr id="177" name="Google Shape;177;p5"/>
          <p:cNvSpPr txBox="1"/>
          <p:nvPr/>
        </p:nvSpPr>
        <p:spPr>
          <a:xfrm>
            <a:off x="1913163" y="3772694"/>
            <a:ext cx="4477657" cy="58782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megoldás következik:</a:t>
            </a:r>
            <a:endParaRPr sz="36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Kép helye 2"/>
          <p:cNvPicPr>
            <a:picLocks noGrp="1" noChangeAspect="1"/>
          </p:cNvPicPr>
          <p:nvPr>
            <p:ph type="pic" idx="3"/>
          </p:nvPr>
        </p:nvPicPr>
        <p:blipFill>
          <a:blip r:embed="rId4"/>
          <a:srcRect t="7162" b="7162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75515" y="2986710"/>
            <a:ext cx="6257169" cy="3330232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6"/>
          <p:cNvSpPr txBox="1"/>
          <p:nvPr/>
        </p:nvSpPr>
        <p:spPr>
          <a:xfrm>
            <a:off x="2143092" y="328464"/>
            <a:ext cx="7895772" cy="2532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90"/>
              <a:buFont typeface="Arial"/>
              <a:buNone/>
            </a:pPr>
            <a:r>
              <a:rPr lang="hu-HU" sz="279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Ezek a diák nem az adott feladathoz kapcsolódnak, vegyes utasítások lehetnek rajta, kövessétek őket!</a:t>
            </a:r>
            <a:endParaRPr sz="46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90"/>
              <a:buFont typeface="Arial"/>
              <a:buNone/>
            </a:pPr>
            <a:endParaRPr sz="279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952"/>
              <a:buFont typeface="Arial"/>
              <a:buNone/>
            </a:pPr>
            <a:r>
              <a:rPr lang="hu-HU" sz="3952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hu-HU" sz="3952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szülinapos </a:t>
            </a:r>
            <a:r>
              <a:rPr lang="hu-HU" sz="3952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választhat valakit, akinek húzóra el kell fogyasztania az előtte lévő </a:t>
            </a:r>
            <a:r>
              <a:rPr lang="hu-HU" sz="3952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italt.</a:t>
            </a:r>
            <a:endParaRPr dirty="0"/>
          </a:p>
          <a:p>
            <a:pPr marL="228600" marR="0" lvl="0" indent="-51435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90"/>
              <a:buFont typeface="Arial"/>
              <a:buNone/>
            </a:pPr>
            <a:endParaRPr sz="279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" name="Google Shape;184;p6" descr="KÃ©ptalÃ¡lat a kÃ¶vetkezÅre: âexclamation mark pngâ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07002" y="579771"/>
            <a:ext cx="6041238" cy="5246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6" descr="KÃ©ptalÃ¡lat a kÃ¶vetkezÅre: âexclamation mark pngâ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261069" y="1781646"/>
            <a:ext cx="4657413" cy="4045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38148" y="4347009"/>
            <a:ext cx="3771900" cy="636809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7"/>
          <p:cNvSpPr txBox="1">
            <a:spLocks noGrp="1"/>
          </p:cNvSpPr>
          <p:nvPr>
            <p:ph type="title"/>
          </p:nvPr>
        </p:nvSpPr>
        <p:spPr>
          <a:xfrm>
            <a:off x="1932829" y="193375"/>
            <a:ext cx="8592457" cy="132556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u-HU"/>
              <a:t>Feleletválasztó</a:t>
            </a:r>
            <a:endParaRPr/>
          </a:p>
        </p:txBody>
      </p:sp>
      <p:sp>
        <p:nvSpPr>
          <p:cNvPr id="192" name="Google Shape;192;p7"/>
          <p:cNvSpPr txBox="1">
            <a:spLocks noGrp="1"/>
          </p:cNvSpPr>
          <p:nvPr>
            <p:ph type="body" idx="1"/>
          </p:nvPr>
        </p:nvSpPr>
        <p:spPr>
          <a:xfrm>
            <a:off x="582539" y="1694409"/>
            <a:ext cx="7068458" cy="2120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lnSpc>
                <a:spcPct val="70000"/>
              </a:lnSpc>
              <a:spcBef>
                <a:spcPts val="0"/>
              </a:spcBef>
              <a:buSzPts val="4440"/>
            </a:pPr>
            <a:r>
              <a:rPr lang="hu-HU" sz="4440" dirty="0" smtClean="0"/>
              <a:t>Melyiket mutatták be legkorábban az alábbi </a:t>
            </a:r>
            <a:r>
              <a:rPr lang="hu-HU" sz="4440" dirty="0" err="1" smtClean="0"/>
              <a:t>Marvel</a:t>
            </a:r>
            <a:r>
              <a:rPr lang="hu-HU" sz="4440" dirty="0" smtClean="0"/>
              <a:t> filmek közül?   </a:t>
            </a:r>
            <a:endParaRPr sz="4440" b="1" dirty="0"/>
          </a:p>
        </p:txBody>
      </p:sp>
      <p:sp>
        <p:nvSpPr>
          <p:cNvPr id="193" name="Google Shape;193;p7"/>
          <p:cNvSpPr txBox="1">
            <a:spLocks noGrp="1"/>
          </p:cNvSpPr>
          <p:nvPr>
            <p:ph type="body" idx="2"/>
          </p:nvPr>
        </p:nvSpPr>
        <p:spPr>
          <a:xfrm>
            <a:off x="997525" y="4429880"/>
            <a:ext cx="7666182" cy="1596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hu-HU" sz="3600" dirty="0"/>
              <a:t>A, </a:t>
            </a:r>
            <a:r>
              <a:rPr lang="hu-HU" sz="3600" dirty="0" smtClean="0"/>
              <a:t>Thor		B</a:t>
            </a:r>
            <a:r>
              <a:rPr lang="hu-HU" sz="3400" dirty="0"/>
              <a:t>, </a:t>
            </a:r>
            <a:r>
              <a:rPr lang="hu-HU" sz="3400" dirty="0" smtClean="0"/>
              <a:t>Vasember 2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hu-HU" sz="3600" dirty="0"/>
              <a:t>C, </a:t>
            </a:r>
            <a:r>
              <a:rPr lang="hu-HU" sz="3600" dirty="0" smtClean="0"/>
              <a:t>Bosszúállók	D</a:t>
            </a:r>
            <a:r>
              <a:rPr lang="hu-HU" sz="3600" dirty="0"/>
              <a:t>, </a:t>
            </a:r>
            <a:r>
              <a:rPr lang="hu-HU" sz="3600" dirty="0" smtClean="0"/>
              <a:t>Amerika kapitány</a:t>
            </a:r>
            <a:endParaRPr sz="3600" dirty="0"/>
          </a:p>
        </p:txBody>
      </p:sp>
      <p:sp>
        <p:nvSpPr>
          <p:cNvPr id="195" name="Google Shape;195;p7"/>
          <p:cNvSpPr txBox="1"/>
          <p:nvPr/>
        </p:nvSpPr>
        <p:spPr>
          <a:xfrm>
            <a:off x="1877939" y="3571645"/>
            <a:ext cx="4477657" cy="58782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megoldás következik:</a:t>
            </a:r>
            <a:endParaRPr sz="36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Kép helye 2"/>
          <p:cNvPicPr>
            <a:picLocks noGrp="1" noChangeAspect="1"/>
          </p:cNvPicPr>
          <p:nvPr>
            <p:ph type="pic" idx="3"/>
          </p:nvPr>
        </p:nvPicPr>
        <p:blipFill>
          <a:blip r:embed="rId4"/>
          <a:srcRect t="2667" b="2667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8328" y="4379528"/>
            <a:ext cx="3771900" cy="636809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7"/>
          <p:cNvSpPr txBox="1">
            <a:spLocks noGrp="1"/>
          </p:cNvSpPr>
          <p:nvPr>
            <p:ph type="title"/>
          </p:nvPr>
        </p:nvSpPr>
        <p:spPr>
          <a:xfrm>
            <a:off x="1932829" y="193375"/>
            <a:ext cx="8592457" cy="132556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u-HU" dirty="0"/>
              <a:t>Feleletválasztó</a:t>
            </a:r>
            <a:endParaRPr dirty="0"/>
          </a:p>
        </p:txBody>
      </p:sp>
      <p:sp>
        <p:nvSpPr>
          <p:cNvPr id="192" name="Google Shape;192;p7"/>
          <p:cNvSpPr txBox="1">
            <a:spLocks noGrp="1"/>
          </p:cNvSpPr>
          <p:nvPr>
            <p:ph type="body" idx="1"/>
          </p:nvPr>
        </p:nvSpPr>
        <p:spPr>
          <a:xfrm>
            <a:off x="644512" y="1322668"/>
            <a:ext cx="7068458" cy="2120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lnSpc>
                <a:spcPct val="70000"/>
              </a:lnSpc>
              <a:spcBef>
                <a:spcPts val="0"/>
              </a:spcBef>
              <a:buSzPts val="4440"/>
            </a:pPr>
            <a:r>
              <a:rPr lang="hu-HU" sz="4440" dirty="0" smtClean="0"/>
              <a:t>Hány ponttal változik az eredménye annak a játékosnak a golfban, aki a lyukat „</a:t>
            </a:r>
            <a:r>
              <a:rPr lang="hu-HU" sz="4440" dirty="0" err="1" smtClean="0"/>
              <a:t>eagle</a:t>
            </a:r>
            <a:r>
              <a:rPr lang="hu-HU" sz="4440" dirty="0" smtClean="0"/>
              <a:t>”-el fejezi be?   </a:t>
            </a:r>
            <a:endParaRPr sz="4440" b="1" dirty="0"/>
          </a:p>
        </p:txBody>
      </p:sp>
      <p:sp>
        <p:nvSpPr>
          <p:cNvPr id="193" name="Google Shape;193;p7"/>
          <p:cNvSpPr txBox="1">
            <a:spLocks noGrp="1"/>
          </p:cNvSpPr>
          <p:nvPr>
            <p:ph type="body" idx="2"/>
          </p:nvPr>
        </p:nvSpPr>
        <p:spPr>
          <a:xfrm>
            <a:off x="401068" y="4447891"/>
            <a:ext cx="7555346" cy="1596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hu-HU" sz="3600" dirty="0"/>
              <a:t>A, </a:t>
            </a:r>
            <a:r>
              <a:rPr lang="hu-HU" sz="3600" dirty="0" smtClean="0"/>
              <a:t>2-vel csökken</a:t>
            </a:r>
            <a:r>
              <a:rPr lang="hu-HU" sz="3600" dirty="0"/>
              <a:t>	</a:t>
            </a:r>
            <a:r>
              <a:rPr lang="hu-HU" sz="3600" dirty="0" smtClean="0"/>
              <a:t>B</a:t>
            </a:r>
            <a:r>
              <a:rPr lang="hu-HU" sz="3400" dirty="0"/>
              <a:t>, </a:t>
            </a:r>
            <a:r>
              <a:rPr lang="hu-HU" sz="3400" dirty="0" smtClean="0"/>
              <a:t>1-el csökken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hu-HU" sz="3600" dirty="0"/>
              <a:t>C, </a:t>
            </a:r>
            <a:r>
              <a:rPr lang="hu-HU" sz="3600" dirty="0" smtClean="0"/>
              <a:t>nem változik</a:t>
            </a:r>
            <a:r>
              <a:rPr lang="hu-HU" sz="3600" dirty="0" smtClean="0"/>
              <a:t>	D</a:t>
            </a:r>
            <a:r>
              <a:rPr lang="hu-HU" sz="3600" dirty="0"/>
              <a:t>, </a:t>
            </a:r>
            <a:r>
              <a:rPr lang="hu-HU" sz="3600" dirty="0" smtClean="0"/>
              <a:t>1-el nő</a:t>
            </a:r>
            <a:endParaRPr sz="3600" dirty="0"/>
          </a:p>
        </p:txBody>
      </p:sp>
      <p:sp>
        <p:nvSpPr>
          <p:cNvPr id="195" name="Google Shape;195;p7"/>
          <p:cNvSpPr txBox="1"/>
          <p:nvPr/>
        </p:nvSpPr>
        <p:spPr>
          <a:xfrm>
            <a:off x="1751400" y="3716979"/>
            <a:ext cx="4477657" cy="58782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megoldás következik:</a:t>
            </a:r>
            <a:endParaRPr sz="36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Kép helye 3"/>
          <p:cNvPicPr>
            <a:picLocks noGrp="1" noChangeAspect="1"/>
          </p:cNvPicPr>
          <p:nvPr>
            <p:ph type="pic" idx="3"/>
          </p:nvPr>
        </p:nvPicPr>
        <p:blipFill>
          <a:blip r:embed="rId4"/>
          <a:srcRect t="5500" b="5500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852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213209">
            <a:off x="-385610" y="6299269"/>
            <a:ext cx="1396129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54643">
            <a:off x="-1122331" y="6343738"/>
            <a:ext cx="13587542" cy="759325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0"/>
          <p:cNvSpPr txBox="1">
            <a:spLocks noGrp="1"/>
          </p:cNvSpPr>
          <p:nvPr>
            <p:ph type="ctrTitle"/>
          </p:nvPr>
        </p:nvSpPr>
        <p:spPr>
          <a:xfrm>
            <a:off x="1099440" y="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0"/>
              <a:buFont typeface="Calibri"/>
              <a:buNone/>
            </a:pPr>
            <a:r>
              <a:rPr lang="hu-HU" sz="11500"/>
              <a:t>Igaz - Hamis</a:t>
            </a:r>
            <a:endParaRPr sz="11500"/>
          </a:p>
        </p:txBody>
      </p:sp>
      <p:sp>
        <p:nvSpPr>
          <p:cNvPr id="223" name="Google Shape;223;p10"/>
          <p:cNvSpPr txBox="1"/>
          <p:nvPr/>
        </p:nvSpPr>
        <p:spPr>
          <a:xfrm>
            <a:off x="634983" y="2556472"/>
            <a:ext cx="10033017" cy="258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Feladat: Igaz - Hamis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Állításokat fogtok látni, melyekről el kell </a:t>
            </a:r>
            <a:r>
              <a:rPr lang="hu-H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döntenetek</a:t>
            </a:r>
            <a:r>
              <a:rPr lang="hu-H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hogy igazak, vagy hamisak.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Az állítás után már a megfejtés fog előtűnni, így </a:t>
            </a:r>
            <a:r>
              <a:rPr lang="hu-HU" sz="18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óvatosan léptessétek a prezentációt</a:t>
            </a:r>
            <a:r>
              <a:rPr lang="hu-H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Egy lapra írja fel minden csapat a helyesnek vélt megfejtést. Minden állítás után ellenőrzés következik!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chemeClr val="dk1"/>
              </a:buClr>
              <a:buSzPts val="1800"/>
              <a:buFont typeface="Arial"/>
              <a:buChar char="•"/>
            </a:pPr>
            <a:r>
              <a:rPr lang="hu-HU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teljes verzióban itt találhatóak az </a:t>
            </a:r>
            <a:r>
              <a:rPr lang="hu-HU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ivásra/további feladatokra </a:t>
            </a:r>
            <a:r>
              <a:rPr lang="hu-HU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vonatkozó szabályok!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5"/>
          <p:cNvSpPr txBox="1">
            <a:spLocks noGrp="1"/>
          </p:cNvSpPr>
          <p:nvPr>
            <p:ph type="body" idx="1"/>
          </p:nvPr>
        </p:nvSpPr>
        <p:spPr>
          <a:xfrm>
            <a:off x="620485" y="1841501"/>
            <a:ext cx="7068458" cy="2120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hu-HU" dirty="0" smtClean="0"/>
              <a:t>Az IMDB top 250-es listájának top 10 filmje között a Keresztapa több része is megtalálható.</a:t>
            </a:r>
            <a:endParaRPr i="1" dirty="0"/>
          </a:p>
        </p:txBody>
      </p:sp>
      <p:sp>
        <p:nvSpPr>
          <p:cNvPr id="264" name="Google Shape;264;p15"/>
          <p:cNvSpPr txBox="1">
            <a:spLocks noGrp="1"/>
          </p:cNvSpPr>
          <p:nvPr>
            <p:ph type="body" idx="2"/>
          </p:nvPr>
        </p:nvSpPr>
        <p:spPr>
          <a:xfrm>
            <a:off x="864505" y="4590791"/>
            <a:ext cx="6580415" cy="1388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hu-HU" sz="4400" b="1" dirty="0" smtClean="0"/>
              <a:t>IGAZ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hu-HU" sz="2000" dirty="0" smtClean="0"/>
              <a:t>A Keresztapa I. és II. az első és a második helyen </a:t>
            </a:r>
            <a:r>
              <a:rPr lang="hu-HU" sz="2000" dirty="0" err="1" smtClean="0"/>
              <a:t>állank</a:t>
            </a:r>
            <a:r>
              <a:rPr lang="hu-HU" sz="2000" dirty="0" smtClean="0"/>
              <a:t>, míg a </a:t>
            </a:r>
            <a:r>
              <a:rPr lang="hu-HU" sz="2000" dirty="0" err="1" smtClean="0"/>
              <a:t>Keresztpa</a:t>
            </a:r>
            <a:r>
              <a:rPr lang="hu-HU" sz="2000" dirty="0" smtClean="0"/>
              <a:t> III. 7,6-os értékeléssel a top 250 sem fér be.</a:t>
            </a:r>
            <a:endParaRPr lang="hu-HU" sz="2000" dirty="0"/>
          </a:p>
        </p:txBody>
      </p:sp>
      <p:sp>
        <p:nvSpPr>
          <p:cNvPr id="266" name="Google Shape;266;p15"/>
          <p:cNvSpPr txBox="1"/>
          <p:nvPr/>
        </p:nvSpPr>
        <p:spPr>
          <a:xfrm>
            <a:off x="1915885" y="3858075"/>
            <a:ext cx="4477657" cy="58782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megoldás következik:</a:t>
            </a:r>
            <a:endParaRPr sz="36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5"/>
          <p:cNvSpPr txBox="1"/>
          <p:nvPr/>
        </p:nvSpPr>
        <p:spPr>
          <a:xfrm>
            <a:off x="1932829" y="193375"/>
            <a:ext cx="8592457" cy="132556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u-HU" sz="44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Igaz - Hamis</a:t>
            </a:r>
            <a:endParaRPr sz="4400" b="1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Kép helye 3"/>
          <p:cNvPicPr>
            <a:picLocks noGrp="1" noChangeAspect="1"/>
          </p:cNvPicPr>
          <p:nvPr>
            <p:ph type="pic" idx="3"/>
          </p:nvPr>
        </p:nvPicPr>
        <p:blipFill>
          <a:blip r:embed="rId3"/>
          <a:srcRect t="4991" b="4991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586</Words>
  <Application>Microsoft Office PowerPoint</Application>
  <PresentationFormat>Szélesvásznú</PresentationFormat>
  <Paragraphs>93</Paragraphs>
  <Slides>14</Slides>
  <Notes>14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Office-téma</vt:lpstr>
      <vt:lpstr>PowerPoint-bemutató</vt:lpstr>
      <vt:lpstr>PowerPoint-bemutató</vt:lpstr>
      <vt:lpstr>A – B – C – D</vt:lpstr>
      <vt:lpstr>Feleletválasztó</vt:lpstr>
      <vt:lpstr>PowerPoint-bemutató</vt:lpstr>
      <vt:lpstr>Feleletválasztó</vt:lpstr>
      <vt:lpstr>Feleletválasztó</vt:lpstr>
      <vt:lpstr>Igaz - Hamis</vt:lpstr>
      <vt:lpstr>PowerPoint-bemutató</vt:lpstr>
      <vt:lpstr>Sorrend</vt:lpstr>
      <vt:lpstr>Sorrend</vt:lpstr>
      <vt:lpstr>Évszám</vt:lpstr>
      <vt:lpstr>Évszám</vt:lpstr>
      <vt:lpstr>És további, izgalmas feladatblokkok, amelyekből most ide nem raktunk be mintafeladatokat…  Minden blokk 5-8 kérdést tartalmaz, melyekbe személyes jellegű kérdéseket is beépítünk, a szülinapot szervező személy segítségével.  Ha érdeklődsz a játék iránt, keress minket a honlapon keresztül vagy a hello@quizland.hu e-mail címen!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/>
  <cp:lastModifiedBy/>
  <cp:revision>5</cp:revision>
  <dcterms:created xsi:type="dcterms:W3CDTF">2019-02-09T18:43:19Z</dcterms:created>
  <dcterms:modified xsi:type="dcterms:W3CDTF">2019-10-29T14:45:49Z</dcterms:modified>
</cp:coreProperties>
</file>